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este cal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duce la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curge apă v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rice murito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este cal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- Cea mai bună dintre căi -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-ndreaptă, spre izbând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șii celor buni și ră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zi, să te preda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ridică mâna 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nălţa castel de p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ai pe stânca lui Isus! : 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este cal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duce spre Isu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ne-a scos din groapa mor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a viață ne-a ad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este cal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tâtea mii și m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a mai dreaptă cale c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va duce-n veșnici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zi, să te preda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ridică mâna 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nălţa castel de p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ai pe stânca lui Isus! : 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este cal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te poartă-n gând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e-nvață să te lepe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ecie, de păc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te desp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ăcate și de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e-ndreaptă, după f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Isus, spre Dumneze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zi, să te preda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ridică mâna 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nălţa castel de p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ai pe stânca lui Isus! 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2026-07-19T19:53:55Z</dcterms:created>
  <dcterms:modified xsi:type="dcterms:W3CDTF">2026-07-19T19:53:55Z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