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5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cărarea care duce-n Gheţiman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cărarea făr-o geană de lumin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e Iuda cu o ceată de duşman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să-L prindă pe Isus, cel fără vină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rurile s-au cutremurat atunc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măslinii din grădin-au tresăr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Isus coboară, iată, printre stânc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us în lanţuri şi de prieteni părăsi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Cum n-ai văzut în mine, Iud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Fiul celui veşnic Viu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r Eu puteam să-ţi dau viaţ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pentru tine-i prea târziu. :/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aceeaşi masă tu ai stat cu M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-ai văzut minunile ce le-am făcu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cu toate-acestea n-ai văzut Lumin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treizeci de arginţi tu M-ai vându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Cum n-ai văzut în mine, Iud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Fiul celui veşnic Viu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r Eu puteam să-ţi dau viaţ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pentru tine-i prea târziu. :/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că banii n-ar fi fost idolul tă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vedeai în Mine slava Celui Viu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-ţi cereai iertare, sigur te ierta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te-ai dus şi-acum e totul prea târziu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Cum n-ai văzut în Mine, Iud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Cel ce viaţă ţi-ar fi dat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-acum în loc de mântui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ei fi-n osândă judecat.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2026-07-19T20:00:48Z</dcterms:created>
  <dcterms:modified xsi:type="dcterms:W3CDTF">2026-07-19T20:00:48Z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