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pe deal, cu chip ciudat, supt de privegh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-L țintuit pe lemn, Omul de dure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m deprins cu suferinţi... Vai, întoarce-ți faț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L privi, că te'nfiori! I se stinge viața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sânge. Numai răni. Ce păcate gre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u adus între tâlhari? Ce blestem să spel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m? Nu văd cei pricepuți? Doctorii? Soborul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oți nu vedeți în El Răscumpărătorul?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când Tatăl pentru noi Fiul Își jertf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e'nalţă nici un glas dintre noi: "Oprește!"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ai! Acel ce ne-a creat să ne poarte vin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bi, voi nu strigați: . . Destul! El ne-a dat lumina!"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, leproși, ați și uitat trupul plin de sâng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voi nu veți striga, pietrele-au să strig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aturile-n care, triști, au zăcut olog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lbu-n care-L așteptau orbii sinagogii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rjele ramase-n drum, pâinea din pust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iulgiurile ce-au rămas goale în sicr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m? Să moară chiar Isus? El Cel fără p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 mai iubit ca El cineva vreodată?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l cui piept și-au mai plecat tâmpla, ucenic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i l-au pus vesminte-n drum despoind finici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i Maria I-a jertfit lacrimi la picioar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fioară-te, Pământ! Stinge-ți raz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are Eli. Eli, pentru ce Ţi-ai întors privire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ânt un vierme, nu un om. M-a ajuns pieire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2026-07-19T20:00:34Z</dcterms:created>
  <dcterms:modified xsi:type="dcterms:W3CDTF">2026-07-19T20:00:34Z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