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reaiubitul meu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me-i noapte de tăci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tât de mult de când Te-ai d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orul, dorul mă răpun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tatea toat-am străbăt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ulițele toate, toat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ii-ntr-al inimii-aştern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reaiubitule, e noapt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în suflet Te-am prim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or şi Domn și M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, Te chem neconte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 şi-aştept a Ta venir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sc spre Cer adese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oaptea tot mai neagră-mi p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u se-arată-ai Zilei Z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hipu-Ţi Drag, Isuse-n zar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nimă văpăi îmi ar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iubit, dar eşti dep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atâtea ziduri ne despar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ocări și spini am parte! ..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Te-aştept cu mai mult d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ştept cu dorurile-mi gr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andela iubirii-n p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Mirele vieţii mel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2026-07-19T20:08:35Z</dcterms:created>
  <dcterms:modified xsi:type="dcterms:W3CDTF">2026-07-19T20:08:35Z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