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 meu Păstorule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poartă-n verzi pășun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dihnă dă-mi deplin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iagul Tău mă mângâie oricând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ă păzește de-orice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ă îndreaptă blâ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marea Ta ajută-mi s-o-nțele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să pot ascul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ufletul între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ericit apoi să locu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emplul Tău cel străluc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Ție să-Ți slujesc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2026-07-20T16:03:16Z</dcterms:created>
  <dcterms:modified xsi:type="dcterms:W3CDTF">2026-07-20T16:03:16Z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