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-n toate vreau să-Ți fiu pe pla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ate voia Ta vreau s-omplin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oate vreau să Te mărturis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să nu pot să gresesc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Ta deplină s-o prim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u tac când e ca să vorb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vorbesc când trebuie să tac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din Tine să-mi 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ă, deplină,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acă viaţa senin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vorba, tăcerea, lucrarea și s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pta cea grea şi-aştep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poarte pecetea divin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remea toată s-o răscumpăr vrea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crarea Ta mai mult s-o cercete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nimă s-o am şi s-o păstr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în ea mereu să naintez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să m-ajuţi, prin Duhul să vegh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u stau când e ca să lucre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lucrez când trebuie să stau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din Tine să-mi 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ă, deplină,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acă viaţa senină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vorba, tăcerea, lucrarea și s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pta cea grea şi-aştep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poarte pecetea divină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ridici din tot ce-i dedesu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sfântul Cer, din tot ce e nedr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să rămân smerit pe drumul dr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întreg să-L am în piep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orice somn străin să mă deşt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u lupt când trebuie s-aşt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aştept când trebuie să lupt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din Tine să-mi 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ă, deplină,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facă viaţa senină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vorba, tăcerea, lucrarea și s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lupta cea grea şi-aştep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poarte pecetea divină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2026-07-19T20:00:52Z</dcterms:created>
  <dcterms:modified xsi:type="dcterms:W3CDTF">2026-07-19T20:00:52Z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