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Omul arde în vreun fel: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 spre Patria cereasc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spre minunatu-i Ţel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 spre pofta lui firească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flăcărează da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dus de Dumneze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îţi va crește ha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slujba Lui mereu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Omul arde ne-ncetat: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 spre Dumnezeu Preasfântul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 spre gândul necur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re-l naşte-n el pământul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flăcărează da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dus de Dumneze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îţi va crește ha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slujba Lui mere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Omul arde - că-i un jar: :/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 aprins de Creatorul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 de-acest pământ murdar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upă cum îl mână dorul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flăcărează da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dus de Dumneze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îţi va crește har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pre slujba Lui mereu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2026-07-19T20:08:16Z</dcterms:created>
  <dcterms:modified xsi:type="dcterms:W3CDTF">2026-07-19T20:08:16Z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