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tă ce-ți vorbește Domnul chiar acum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cu Tine sunt pe-al vieții tale dru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te teme niciodată căci te voi păzi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ruință Eu voi scrie-n dreptul tău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uita că-n ceruri ai un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ți va ajuta mereu la gr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odată singur nu te voi lăs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mereu voi fi de partea ta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să știi că ai în cer un Tată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veghează peste tine pe pămân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eni-vor clipe grele tu privește către ce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rimești balsam și leac pentru dureri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uita că-n ceruri ai un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ți va ajuta mereu la gr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odată singur nu te voi lăs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mereu voi fi de partea ta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privi spre ale tale slăbiciu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 înalță către Mine rugăciun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spre tine voi privi, brațul Meu îl vei sim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din groapa-adâncă te va izbăvi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uita că-n ceruri ai un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ți va ajuta mereu la gr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odată singur nu te voi lăs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mereu voi fi de partea t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2026-07-19T20:09:07Z</dcterms:created>
  <dcterms:modified xsi:type="dcterms:W3CDTF">2026-07-19T20:09:07Z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