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3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lume vinovată, robită de păc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răia în întuneric, era de neschimba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într-o zi Mesia S-a dezbrăcat umi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haina Sa de slavă, tot cerul s-a uimit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 luat chip de om, ce mult S-a smer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 ales de bunăvoie să moară căci ne-a iubi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 fost Mielul de jertfă, ca toţi acei ce cred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aibă viaţă veşnică în da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spreţuit de oameni, la moarte condamn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asuprit de preoţi, hulit şi alung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-avea nici frumuseţe, nici străluciri s-atrag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virile mulţimii Îl batjocoreau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 luat chip de om, ce mult S-a smer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 ales de bunăvoie să moară căci ne-a iubi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 fost Mielul de jertfă, ca toţi acei ce cred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aibă viaţă veşnică în da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deapsa ce dă pacea căzuse peste El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Zdrobit în suferinţă, plângea Divinul Miel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trăpuns pentru păcate, Isus indurer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, Regele vieţii era crucificat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2026-07-19T19:57:23Z</dcterms:created>
  <dcterms:modified xsi:type="dcterms:W3CDTF">2026-07-19T19:57:23Z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