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e prima zi din săptămâ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enim să Te rug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Ți întinzi Tu mâna ta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-această adu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lași o binecuvântare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trăim zilele din urm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rnă Tu dragostea Ta în turm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îmbracă-Ți Tu păstoru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înveţe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 voieşti mai mult ca jertfă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ncercare nu-i scutit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şa ne-a spus Mântuitorul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necazuri şi nevo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veţi trece şi v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şa e calea către ceruri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u slăbit puterile de to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rivim ca soţia lui Lo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e-am întoarce înapo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în urmă e răzb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Doamne, şi ne du acasă!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erinţa mi-a răpit put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imt în suflet mângâier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ăreşte-mi, Doamne, credinţ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câştig biruinţ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ă pot s-ajung şi eu la Tine! :/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ţi copii stau astăzi la răs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ştiu încotro s-o apuc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eşi-le, Doamne, în cal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-i iar în adun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le şi lor parte de chemare! :/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 acei ce staţi în adun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vă va ocroti de boal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trigaţi azi cu voce tar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i ce-s în spit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le va da vindecare! :/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 sunt bolnavi de ani de zi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le trebuie haine şi nici pâ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or le trebuie sănătat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ertare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sta numai Dumnezeu o poate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2026-07-19T19:54:22Z</dcterms:created>
  <dcterms:modified xsi:type="dcterms:W3CDTF">2026-07-19T19:54:22Z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