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devăr vei suf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devăr te vor batjoc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întotdeauna pregă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Domnul să fii umil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-ai fi tu,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clipă aș pi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a mea a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z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ând Te stri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coboară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ine din duh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Tău adevă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este incomo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c prorocii astăzi în noro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ă vine judecat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alantul de nu vor luc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-ai fi tu,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clipă aș pi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a mea a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z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ând Te stri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coboară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ine din duh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Tău adevă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fă trezire printre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e că suntem g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m vase slabe d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ple-ne pe toți cu duhul sfân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-ai fi tu,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clipă aș pi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a mea a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z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ând Te stri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coboară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ine din duh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Tău adevă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2026-07-19T20:01:22Z</dcterms:created>
  <dcterms:modified xsi:type="dcterms:W3CDTF">2026-07-19T20:01:22Z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