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laudă Îți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vrednic ești, Părinte Sfânt: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mi-ai dat nespusul vieții dar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mântuirii veșnic har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, Eternu-Ți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fără de hotar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stare după vo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prin Hristos, prin jertfa S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Te laud ne-ncet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 de haruri nesecat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, Eternu-Ți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fără de hotar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neprihanei sfânt veș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l bucuriei dulce c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unt haruri care mi le d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trăiesc de-acum în rai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, Eternu-Ți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fără de hotar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, Tatăl meu 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harul ce mi-ai dăru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trăiesc spre slava Ta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aici și-n cer să-Ți pot cânta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Fiul Tău, Eternu-Ți 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laud fără de hotar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2026-07-19T20:08:12Z</dcterms:created>
  <dcterms:modified xsi:type="dcterms:W3CDTF">2026-07-19T20:08:12Z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