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area Domnu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a supremă a Fi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 Duhului călăuzire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cu voi de-acum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odată voi să nu uita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sunteți datori să asculta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pliniți Cuvântul Sfânt în orice clip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l vieții dru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ând de El veți bir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de voi va îngrij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răsplata care-n ceruri vă așt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o pierdeți nicidecum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2026-07-19T20:10:07Z</dcterms:created>
  <dcterms:modified xsi:type="dcterms:W3CDTF">2026-07-19T20:10:07Z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