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ripi de 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al vieţi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l Tău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Preasfân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arte Duhul Tău în e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Tu deplin să fii slăv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nălțimi de n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rtă-mi sfântul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ul să mi-l zb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Mântuito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arte Duhul Tău în e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Tu deplin să fii slăv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luminii că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tre spinii r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fund de v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 cu sfinţii Tăi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arte Duhul Tău în ea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Tu deplin să fii slăvi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esc hot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ă-mi Tu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Ţi cânt cu j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și iar şi iar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arte Duhul Tău în ea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Tu deplin să fii slăv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2026-07-19T20:03:18Z</dcterms:created>
  <dcterms:modified xsi:type="dcterms:W3CDTF">2026-07-19T20:03:18Z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