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fântă urare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fântă și-adâncă simț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ă spunem cuvânt neapus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ristos să vă fie Iubir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ți prin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totul frumo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pa Lui vie să be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acea deplină, cer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ternă în voi să aveți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ristos neoprit să v-o crească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ți prin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totul frum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rugă zbura-veți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r - și trăi-veți seni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iar nori când se adună din greu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ristos să vă fie Aminul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ți prin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ți p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totul frumo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2026-07-19T20:07:03Z</dcterms:created>
  <dcterms:modified xsi:type="dcterms:W3CDTF">2026-07-19T20:07:03Z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