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oamne mereu Îţi voi cân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orie în veci, Alelu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Doamne cât eu voi exis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-Ţi cânt în veci, Alelui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tiu că pentru mine ai mu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 cruce ai fost răstig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vreau să-Ţi c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m-ai iub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, Alelu, Alelu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, Alelu, Aleluia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adesea ai fost dărâ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Isus, de jos, te-a ridi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când cei din jur te-au părăs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Isus ţi-a fost prieten iubi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sus vei găsi ridi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vei cădea la ale Lui pici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ântă-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rag mereu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, Alelu, Alelu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, Alelu, Aleluia 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otdeauna, Doamne, tu eşti cu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singur nicio clipă Tu nu mă laş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u mă părăseşti nicicând Stăpâ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ceea mă închin şi-Ţi mulţumesc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, Alelu, Alelu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, Alelu, Aleluia 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acă prietenii te părăs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cu Tine mereu, te iub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acă cei din jur te-au părăs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mereu prieten iub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, Alelu, Alelu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, Alelu, Aleluia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2026-07-19T19:56:56Z</dcterms:created>
  <dcterms:modified xsi:type="dcterms:W3CDTF">2026-07-19T19:56:56Z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