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Preasfânt, coboară-n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înnoieşte cu puterea T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lăbiciune dă-mi din har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 de-al meu Domn, dă-mi Tu, mer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a fiinţă Lui I-o dăru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 iubire vreau să Îi slujesc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d a Sa cruce, Mielul cel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e m-a mântuit, Isus slăv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vaţă-oricând să ştiu că eşti preze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lumea-aceasta să fiu vigile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doieli vin, când răspuns nu 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Tu răbdarea sfântă să nu c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mă-nveţi cum să-L iubesc pe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duc slăvire doar lui Dumnez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undă-mi fiinţa cu belşug de h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mea să o pun pe-al Său alt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2026-07-19T20:07:08Z</dcterms:created>
  <dcterms:modified xsi:type="dcterms:W3CDTF">2026-07-19T20:07:08Z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