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flat Isus, Păstorul m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umblam pe drum rătăcito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luat pe umeri cu-ndur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mi-a dat al Său har salvat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unul meu Păstor cu drag mă poar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lea, nicicând n-o mai rătăces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unul meu Păstor cu drag mă poar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la El odihna o găsesc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n-am meritat aşa iubi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ar bogat de viaţă dătăto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durarea Lui nespus de m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dus aproape de izvo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unul meu Păstor cu drag mă poar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lea, nicicând n-o mai rătăcesc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unul meu Păstor cu drag mă poar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la El odihna o găsesc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2026-07-19T19:56:34Z</dcterms:created>
  <dcterms:modified xsi:type="dcterms:W3CDTF">2026-07-19T19:56:34Z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