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6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vește atent o scântei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e este ea?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jertfă, ce vrea ca să-ți de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lumina sa! :/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tu, ca o scânteie trec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u repezi pași!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drumul care-l faci spre vec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Iași? Ce lași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vește atent ciocârli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e este ea?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 punct, care umple tări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u arta sa! :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tu, din veci ai fost men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a să te sui!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graiul care l-ai prim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spui? Ce spui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vește atent rândui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lui Dumnezeu!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trunde-l și-nvață-I iubi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mereu, mereu! :/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poți să-ți împlinești depli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hemarea ta,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um și-n vecii care vi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e slava Sa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2026-07-19T20:03:36Z</dcterms:created>
  <dcterms:modified xsi:type="dcterms:W3CDTF">2026-07-19T20:03:36Z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