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reche minunată, binecuvânt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ți de Domnul binecuvântaț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 și bucurie, dragoste adevăr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ă dorim în suflet mereu să purtaț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snicie cu flori, viață fără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drum cu iubire s-aveti amând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 să aveți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Domnul slavei, harul div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 ce astăzi ai primit mireas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o iubești cum te-a iubit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este ființa de Dumnezeu aleas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o ajuți mereu să-i fii credincio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snicie cu flori, viață fără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drum cu iubire s-aveti amând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 să aveți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Domnul slavei, harul divi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ă îmbrăcată-n alb veș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cinstești bărbatul, iubindu-l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stai în fața Domnului ce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mâi plăcută doar lui Dumneze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snicie cu flori, viață fără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drum cu iubire s-aveti amând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 să aveți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Domnul slavei, harul divi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ândoi, în Domnul să vă iub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zidiți căminul doar cu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l căsniciei să fiți feric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ți totdeauna biruitori mere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snicie cu flori, viață fără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drum cu iubire s-aveti amând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 să aveți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Domnul slavei, harul divin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2026-07-19T20:01:55Z</dcterms:created>
  <dcterms:modified xsi:type="dcterms:W3CDTF">2026-07-19T20:01:55Z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