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scapă-mă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gânduri cu săge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-mi otrăv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otaru-ntregii vieț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u mă izbăv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u mă izbăv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ul Tău veș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izbăvești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ei care cau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i se-așeze-n dr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 mea alergar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-ntunece cu f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Tu mă izbăvești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u mă izbăv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u mă izbăv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ul Tău veș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izbăvești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ncred, Doamne-n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oc Îți mulțum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n dragostea-Ți sfântă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jutor prim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u mă izbăvești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u mă izbăv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u mă izbăv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ul Tău veș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izbăveșt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2026-07-19T20:06:48Z</dcterms:created>
  <dcterms:modified xsi:type="dcterms:W3CDTF">2026-07-19T20:06:48Z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