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um vom fi când scopul vom aju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după lupta cea grea din urm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cest pustiu acasă ne-om du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ând prin poarta vieții eter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ulberea de pe picioare-om șter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, de pe fețele, sudori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L vom vedea, Îl vom saluta atun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el ce ne-a întărit pe ca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um vom fi când strălucirea raz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arelui veșnic ne-a înconjur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mărire! Când acolo ne-om ved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' de păcat în viață sfântă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nu s-alipit de noi nici o p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-apropie durerea de n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cetățeni cerești, voios vom int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Dumnezeu, în ceata sfințil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um vom fi când ce ochiul n-a văz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-a auzit, inimi n-ar fi simț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ea-a fi partea noastră-acolo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Dumnezeu pentru noi a găt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, dar, pe calea înaltă să merge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ită ea osteneala noast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inte, dar, voios să străbate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cu multe bunuri ne-așteaptă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2026-07-19T20:09:49Z</dcterms:created>
  <dcterms:modified xsi:type="dcterms:W3CDTF">2026-07-19T20:09:49Z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