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ine să Te af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ți cei ce mă-ntâln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-Ți vadă chipu-n min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a cum e: ceresc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, Isuse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a cum e: ceresc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vântul Tău s-aud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orbele-mi rost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oți cei ce mă ascultă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trupul mi-l privesc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, Isuse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trupul mi-l privesc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e arăt în toa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când frumos și cl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ăci Tu ești Adevărul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veșnicitul Har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, Isuse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ști Adevăr și Har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-nchin, mărire Ț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 Slavei Împă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ântuitor și Mir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 binecuvânt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, Isue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 binecuvânta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2026-07-19T20:06:26Z</dcterms:created>
  <dcterms:modified xsi:type="dcterms:W3CDTF">2026-07-19T20:06:26Z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