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n deal o cruce a s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 ea crucifi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, să putem noi fi iertaț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lui Sânge Sfânt a cur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rin El suntem azi curaț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nile Lui Isus, vindecare da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i ce viața doar Lui și-o preda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să tot trecutul înaintea S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milă El te va aju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va salv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upul Său a fost zdro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a jertfă împărț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ul, pentru noi a fost lovi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ăcatu-a bir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ult Isus ne-a iubi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nile Lui Isus, vindecare da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i ce viața doar Lui și-o preda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să tot trecutul înaintea S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milă El te va aju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va salv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2026-07-19T19:59:37Z</dcterms:created>
  <dcterms:modified xsi:type="dcterms:W3CDTF">2026-07-19T19:59:37Z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