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întrebat Isuse, dacă eu Te iubesc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ș face de mi-ai cere doar Ție să-Ți slujesc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s gata să-mi dau viața ca Tu să fii slă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Ți-am spus: “ Da, Isuse, ești Domnul meu iubit!”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, cu insistență mă întrebai mereu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mare întristare-a cuprins sufletul meu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iam că sunt nevrednic, dar sincer vrând 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-am spus atunci: “Isuse, pe toate Tu le știi!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întrebat Isuse, dacă eu Te iu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acă doar pe Tine deplin Te prețuiesc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sunt decis ca-n toate, doar voia Ta s-o fa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Ți-am spus: “ Da, Isuse, doar Ție vreau să-Ți plac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, cu insistență mă întrebai mereu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mare întristare-a cuprins sufletul meu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iam că sunt nevrednic, dar sincer vrând 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-am spus atunci: “Isuse, pe toate Tu le știi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întrebat Isuse, dacă eu Te iu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acă pentru Tine slujind vreau să trăiesc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renunț la toate, Ție să-Ți pot sluj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Ți-am spus: “Da, Isuse, pe toate Tu le știi!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, cu insistență mă întrebai mereu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mare întristare-a cuprins sufletul meu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iam că sunt nevrednic, dar sincer vrând 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-am spus atunci: “Isuse, pe toate Tu le știi!”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2026-07-19T20:09:28Z</dcterms:created>
  <dcterms:modified xsi:type="dcterms:W3CDTF">2026-07-19T20:09:28Z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