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80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une sămânț-adevărulu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t pe pașii Mântuitorului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eamănă oricând cu credință,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ericit e cel cu speranță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O, ce seceriș va fi? :/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La întuneric sau ziua semeni?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Din toată puterea sau nu mai simți?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ecerișul de n-ar fi aici jo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colo sus va fi mai frumo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și o sămânță pe cal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ar alta pe piatră căzând pie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alta spinii o îneacă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tuși pe pământ bun pică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O, ce seceriș va fi? :/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La întuneric sau ziua semeni?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Din toată puterea sau nu mai simți?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ecerișul de n-ar fi aici jo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colo sus va fi mai frumo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ai! Cel ce neghină seamăn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'Naintea Domnului va tremura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uflete! Ce semeni vei secera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ața de veci sau pierzarea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O, ce seceriș va fi? :/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La întuneric sau ziua semeni?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Din toată puterea sau nu mai simți?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ecerișul de n-ar fi aici jo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colo sus va fi mai frumos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2026-07-19T20:10:00Z</dcterms:created>
  <dcterms:modified xsi:type="dcterms:W3CDTF">2026-07-19T20:10:00Z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