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0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vestea mea începe așa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ram un copil ce turma-și vegh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cerul a strălucit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stea într-o noapte a lumin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r coruri de îngeri sublim au cânt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racolul l-au vestit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Glorie în înălțim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ace-ntre oameni pe păm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zi Isus S-a născut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manuel, Domnul nostru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coborât din veșnic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în slavă va domn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atunci, plin de curaj, eu în grab-am pleca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ristos S-a-ntrupat? Oare-i adevărat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, o, cât de minuna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brațele mamei, în staulul greu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Leul din Iuda, e Regele meu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lacrimi m-am închin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vestea am proclamat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zi Îi cânt bucur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t bucuros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zi Îi cânt bucur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Îi cânt lui Cristos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Glorie în înălțim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ace-ntre oameni pe păm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zi Isus S-a născut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manuel, Domnul nostru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coborât din veșnic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în slavă va domni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2026-07-19T20:10:06Z</dcterms:created>
  <dcterms:modified xsi:type="dcterms:W3CDTF">2026-07-19T20:10:06Z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