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3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unc preasfânt din cer ven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o lume ai iub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Mare e iubirea Ta, ea rămâne pururea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 divin, Ţie ma-nch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acum ție-ți mulțumim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Sfântă e iubirea Ta, ea rămâne pururea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ur, smirnă, nici tămâ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-am Isus să-ți aduc ț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Dar aduc iubirea mea, într-un mănunchi cu a Ta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unc preasfânt din cer ven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o lume ai iub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Mare e iubirea Ta, ea rămâne pururea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2026-07-19T19:57:33Z</dcterms:created>
  <dcterms:modified xsi:type="dcterms:W3CDTF">2026-07-19T19:57:33Z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