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6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e cauți, ce cauți pe pământ?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auți adevărul sfânt?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incer de-l vei căuta,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întreg I te supu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îți dă harul de nespus, (bis 2)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El, ISUS! :/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ă-ră greș îl vei afla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Numele lui de nespus (bis 2)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e Isus!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e cauți, ce cauți însetat?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auți-al păcii har curat?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, care-o vrei cu foc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 găsești doar într-un loc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Numele ei de nespus (bis 2)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e Isus! :/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e cauți, ce cauți neoprit?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Mântuirea, dar sfințit?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-alte căi de-ai osteni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zadar - n-o vei găsi. -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Numele ei de nespus (bis 2)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e Isus :/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e cauți, ce cauți neînvins?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Fericirea, dor aprins?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ei ajunge ca s-o ai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că-n mersul tău nu sta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Numele ei de nespus (bis 2)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e Isus :/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ISUS - în Isus deplin, să știi,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totul ai, pe veșnicii.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că crezi în jertfa Lui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2026-07-19T20:03:13Z</dcterms:created>
  <dcterms:modified xsi:type="dcterms:W3CDTF">2026-07-19T20:03:13Z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