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80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cine-a cunoscut brațul Domnului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cine a crezut în vestea harului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Dintr-un pământ uscat, El a crescut cur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ându-și viața pentru al meu păcat :/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raț al Domnului, prin puterea Lu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poporul Tău ai condus mer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robia rea prin pustia gre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rael era în brațul Domnulu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n stâlpul de nor, prin stâlpul de fo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îi chema în țara. . Canaanului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ăsați copiii: lăsați-i în brațul Domnulu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oi ucenici nu stați contra Cuvântulu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Mame ce aveți copii în brațe acu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egheati sa le fiți exemplu bun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raț al Domnului, prin puterea Lu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poporul Tău ai condus mer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robia rea prin pustia gre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rael era în brațul Domnulu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n stâlpul de nor, prin stâlpul de fo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îi chema în țara. . Canaanului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-i loc sa nu ajungă brațul Domnulu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ici inimă-mpietrită în lucrarea Duhulu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Mai tare ca valul ce lovește cu ur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ste harul de-a iubi fără măsură :/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raț al Domnului, prin puterea Lu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poporul Tău ai condus mer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robia rea prin pustia grea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rael era în brațul Domnulu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n stâlpul de nor, prin stâlpul de fo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îi chema în țara. . Canaanului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2026-07-19T20:09:20Z</dcterms:created>
  <dcterms:modified xsi:type="dcterms:W3CDTF">2026-07-19T20:09:20Z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