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ste mare 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a și pământul le-a cre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este-un mar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i mă-nchin, e Creatorul me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ideți să-I cântăm cu veselie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strigăm de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tre stânca mântuirii noast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aintea Lui să mergem toți cu laud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ți-I cântece (3x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-o, în cinstea Lu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închinăm, să ne smer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lecăm genunchii, să-L slăvi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suntem poporul Domnu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putem fi smulși din mâna Lu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ideți să-I cântăm cu veselie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strigăm de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tre stânca mântuirii noast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aintea Lui să mergem toți cu laud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ți-I cântece (3x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-o, în cinstea Lu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2026-07-20T16:03:21Z</dcterms:created>
  <dcterms:modified xsi:type="dcterms:W3CDTF">2026-07-20T16:03:21Z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