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din cer s-a pus o-ntrebare cine merge pe pămân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nevoie de răscumpărare să-mplinească al Meu cuvân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ne lumea rea o poate salv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o va mântu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-o va scăpa de pedeapsa gre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, cine va suferi?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un timp de tăcere cumplită iată un glas se au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cel ce Mă duc, Eu, Părinte, lumea a o mântu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u Sunt Cel Ce Sunt, Eu al Tău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, Mesia cel trim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oi salva de pedeapsa grea 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 mă vor primi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iubire şi ce îndurare Dumnezeu ne-a ară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e cruce în grea suferinţă Domnul Isus a răbd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e Mielul sfânt ce jos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oaza morţii-a sufe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iubirea Lui, har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de mult El ne-a iubi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2026-07-19T19:53:02Z</dcterms:created>
  <dcterms:modified xsi:type="dcterms:W3CDTF">2026-07-19T19:53:02Z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