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anul tau s-a implint, cum Tu ai fagad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r de ingeri au vestit Domnul pacii a ve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impartit istoria Doamne prin venir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ntuire ne-ai adus, suntem liberi prin Isu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 nascut la Betlee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, Cuvantul, Dumnezeu, Emanu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p de om El a lu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atorul s-a 'ntrupat in ce-a crea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i smerit si ai venit, intr-o iesle Domn iu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rul slavei ai lasat pentru o lume in pa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a coborat, prin Isus, om pe pama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oricine crede-n El poate sa ajunga-n cer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2026-07-20T19:28:30Z</dcterms:created>
  <dcterms:modified xsi:type="dcterms:W3CDTF">2026-07-20T19:28:30Z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