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te oi rătăc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urma lui Cristo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un deal la al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rg fără folos;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rintre stânci mai prin sp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conduc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foame chinu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blă sărmane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ți să mergem a salv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' ajutor toate pie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 care poate grăi așa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Iat' aduc și eu un miel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vrea să aler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ei rătăciț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ri rele prin sp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utând neobos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bdând foame și se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ine aleargă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o oaie n-aju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e-aceasta-ntreag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ți să mergem a salv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' ajutor toate pie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 care poate grăi așa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Iat' aduc și eu un miel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poi când seara v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bine-i să auzi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ule, o, cau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oaie Ți-am adu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ăsind-o lâncez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frică tremu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 am adus-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paus Tu-i dai numa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ți să mergem a salv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' ajutor toate pie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t care poate grăi așa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Iat' aduc și eu un miel!”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2026-07-19T20:10:43Z</dcterms:created>
  <dcterms:modified xsi:type="dcterms:W3CDTF">2026-07-19T20:10:43Z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