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stră-mă în bunătat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 meu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mă vezi că sunt în stare 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pocăiesc fierbint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sta-mi este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înţelep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ştiu adânc a mea tră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, dă-mi izbăvir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stră-mă când pașii mi se-ab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 drum, străin d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-ntorc ca să pășesc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Ta frumos şi bin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sta-mi este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înţelep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ştiu adânc a mea tră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, dă-mi izbăvi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stră-mă când mi se naște-un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pre planuri vinova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nul Tău să fie-n mine-or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să-mi fii în toat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sta-mi este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înţelep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ştiu adânc a mea tră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, dă-mi izbăvir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2026-07-19T20:08:11Z</dcterms:created>
  <dcterms:modified xsi:type="dcterms:W3CDTF">2026-07-19T20:08:11Z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