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95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păcătosule căzu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mlaştina pieiri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Domnul ISUS te-ar înălț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stânca izbăvirii. :/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Ridică-te, atât cât poţ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lângând cu-amar și-L cheamă: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Isuse, Doamne, sunt pierdu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oboară-Te şi ia-mă... :/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l lângă tine-I dragul me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-i nimeni mai aproap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aşteaptă doar chemarea t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vină să te scape. :/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de-ai avea pe suflet t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ăcate, cu grămad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prin Jertfa Lui ai fi spăl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ai alb decât zăpadă. :/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">
  <a:themeElements>
    <a:clrScheme name="Theme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2026-07-19T20:07:57Z</dcterms:created>
  <dcterms:modified xsi:type="dcterms:W3CDTF">2026-07-19T20:07:57Z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