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6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ăbuşit în rugă cu fața la pămân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grădina neuitata stătea Cel Preasfân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Grădina Ghetsimani, cât de mult a plân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ima I se zdrobea de chin, ce L-a pătruns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câtă durere, cât Il apăs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catul lumii îl condamn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greu e paharul și ama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grea-i crucea, o Calvar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 plecat Stăpânul acolo-n genunch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lupte cu iadul, luptând în rugăciuni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olo-n grădină Domnul plânge ama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lacrimi ca de sânge bea întreg paha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câtă durere, cât Il apăs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catul lumii îl condamn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greu e paharul și ama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grea-i crucea, o Calvar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tă-L cum se roagă cu strigăte -n chi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se depărteze paharul plin cu peli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nu bea paharul amar de suferință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facă-se voia Tatălui de nu-i cu putință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câtă durere, cât Il apăs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catul lumii îl condamn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greu e paharul și ama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grea-i crucea, o Calvar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ste greu în luptă singur să rămâi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gradina durerii, amărăciunea-ți spu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gerii din slavă au coborât duio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ntărească trupul și duhul lui Hristos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câtă durere, cât Il apăs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catul lumii îl condamn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greu e paharul și ama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grea-i crucea, o Calvar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2026-07-19T20:02:16Z</dcterms:created>
  <dcterms:modified xsi:type="dcterms:W3CDTF">2026-07-19T20:02:16Z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