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-am cunoscut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-adevă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haruri și trăiri ce nu-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me, niciodat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ul vieţii mele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zi în zi mai arz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 şi-a aflat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tul Dragostei preapl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cântului izvor sfinț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-mi izvoră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roaspăt şi mai limpez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ața-mi fericeşt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ul vieţii mele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zi în zi mai arz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 şi-a aflat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tul Dragostei preapli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ât în viaţa mea Te 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dor mai mult de Tin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şti scumpul inimii balsa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acrimi și suspin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ul vieţii mele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zi în zi mai arz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 şi-a aflat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tul Dragostei preapli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ș pierde pentru Tine to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ești Tu, Avu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ufletului, Sfânt Chivo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și-n veşnici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ul vieţii mele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zi în zi mai arz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 şi-a aflat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itul Dragostei preaplin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2026-07-19T20:06:28Z</dcterms:created>
  <dcterms:modified xsi:type="dcterms:W3CDTF">2026-07-19T20:06:28Z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