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presProps" Target="presProps.xml"/>
  <Relationship Id="rId12" Type="http://schemas.openxmlformats.org/officeDocument/2006/relationships/viewProps" Target="viewProps.xml"/>
  <Relationship Id="rId1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726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ocăinţă, cale sfânt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ar etern şi minuna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Ferice de cel ce umbl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ot cu Tine, ne-nceta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Haina Ta e haină sfânt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in' te poartă ne-nceta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Va primi a Ta cunun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ând de aici va fi chemat :/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ocăinţă, cale-ngust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ale car' duce spre cer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unt puţini acei ce umbl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recum Tu mereu o ceri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Tu rămas-ai tot acelaş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ot aşa că la-ncepu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ă din cer ai obârşi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e la Dumnezeul Sfânt :/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ocăinţă, pocăinţ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tunci când noi te-am afla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Multe lacrimi de căinţ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-a ta cale am vărsat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Când gustat-am ce-i dulceaţ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Bucuriilor ce le-a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-a contat a noastră viaţ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e-am smerit Te-am căutat :/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ocăinţă, pocăinţ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Vrem din nou a te vede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umai Tu ne dai lumin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rucea s-o putem purta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Numai tu ne deschizi ochi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-L vedem pe cel junghia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e învins-a boldul morţi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Şi cu Tatăl ne-a-mpăcat :/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4">
  <a:themeElements>
    <a:clrScheme name="Theme3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2026-07-19T19:56:27Z</dcterms:created>
  <dcterms:modified xsi:type="dcterms:W3CDTF">2026-07-19T19:56:27Z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