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1. Da, am găsit pace-n d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ar în tulburarea m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Isus mi-a spus așa: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"Să știi, pentru tine-am muri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ntru viața ta Eu lup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te voi lăsa nicicând!"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: Azi șt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ine-mi vine în ajut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ar când sunt lovit și frân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borât, jos la pământ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Isu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nu mă lasă la gre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mereu de partea m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răși mă va ridica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2. Văd cum Isus m-a purt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ăd cum de atâtea ori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i-a venit în ajuto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cred că nicicând nu mă va părăs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ce zice El va împlin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red deplin în Isus, Domnul me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: /:Tu îmi spui să mă-ncred pe depli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r în Tine Cred în Tine, Domnul me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jutorul meu vine din cer de la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tiu că Tu ești Dumnezeu!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2026-07-19T20:02:47Z</dcterms:created>
  <dcterms:modified xsi:type="dcterms:W3CDTF">2026-07-19T20:02:47Z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