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ule Sfânt, condu-ne spre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i noapte și suflete pie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ate spre moarte ne-at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umple de-al cerului drag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o al Vieții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umple de-al cerului d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ndu-ne mereu prin multele stân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scapă din apele-adânc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ate spre moarte ne-at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umple de-al cerului drag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o al Vieții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umple de-al cerului d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ergem cântând spre Ţara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aţi pentru Domnul Is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ate spre moarte ne-at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umple de-al cerului drag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o al Vieții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umple de-al cerului do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2026-07-19T20:07:56Z</dcterms:created>
  <dcterms:modified xsi:type="dcterms:W3CDTF">2026-07-19T20:07:56Z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