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reau mai mult să strâng Cuvân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-atunci când trec prin văi adânci să nu mă tem de niciun ră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ța-n Dumnezeu să mi-o păstrez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sufletul să-mi fie-n veci lipit de Tine, Domnul m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ă Te urmez, Isus, cu orice preț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mplinesc doar voia Ta, Stăpâ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o jertfă sfântă pe altar d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ființa mea pe veci Îți aparț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esc să fiu curat în faptă și în g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cum Tu ne-ai arătat cât ai trăit pe acest pămân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vață-mă, te rog, să fiu ascultă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slujesc neîncetat, să răspândesc mireasma 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 vrea să Te urmez, Isus, cu orice preț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împlinesc doar voia Ta, Stăpâ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o jertfă sfântă pe altar do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ființa mea pe veci Îți aparțin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2026-07-19T20:09:22Z</dcterms:created>
  <dcterms:modified xsi:type="dcterms:W3CDTF">2026-07-19T20:09:22Z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