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ete după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, Doamne, ne-nce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Ţi înţeleg mai bine, (bis 1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Tău curat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ardă trup şi sufle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ocul setei-aprin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tregul vieții umblet (bis 1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ine fie prins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olit de-a cărnii se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viaţ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nimic să nu mă-mbete (bis 1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lumea asta rea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crească setea-n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beau nepotol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in tot ce e în Tine, (bis 1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Preaiubit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2026-07-19T20:05:27Z</dcterms:created>
  <dcterms:modified xsi:type="dcterms:W3CDTF">2026-07-19T20:05:27Z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