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Prea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esc Mângâie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varsă vieţii noast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-Ţi sfinţito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schimbă-a noastră via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hipul lui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-ne să ne-ncred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ot ce El ne-a sp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țește râvna noast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umul Tău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reştem în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l Tău Cuvâ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schimbă-a noastră via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hipul lui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-ne să ne-ncred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ot ce El ne-a sp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eşte simţămâ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inimă-l purt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ată fi prim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a ce Ţi-o dă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schimbă-a noastră via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hipul lui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-ne să ne-ncred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ot ce El ne-a sp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ţeşte rugăci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arul de cân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i roade înmi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ei adunăr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schimbă-a noastră via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hipul lui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-ne să ne-ncred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ot ce El ne-a spu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2026-07-19T20:07:55Z</dcterms:created>
  <dcterms:modified xsi:type="dcterms:W3CDTF">2026-07-19T20:07:55Z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