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ii de pe câmp aud colindu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rul îngerilor sună, se aude vestea b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Domnul Preasfânt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rul îngerilor sună, se aude vestea b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-n cer și pe păm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-a născut Mesia! S-a născut Emanue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esia, Dumnezeu venit din cer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eslea oilor, veți găsi un Pruncuș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iesle culcat, Prunc Preasfânt,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Domnul domnilor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iesle culcat, Prunc Preasfânt,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Regele regilor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-a născut Mesia! S-a născut Emanue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esia, Dumnezeu venit din cer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i magi din Răsărit dup-o stea au por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r, smirnă și tămâie I-au adus cu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ui proslăvi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r, smirnă și tămâie I-au adus cu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ui preamărit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-a născut Mesia! S-a născut Emanue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esia, Dumnezeu venit din cer! :/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m și noi să ne-nchinăm, pe Isus să-L lăud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ui ce ne-a salvat, Domnului ce ne-a ier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în dar să-I dăm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ui ce ne-a salvat, Domnului ce ne-a ier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să I-o predăm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-a născut Mesia! S-a născut Emanue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esia, Dumnezeu venit din cer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2026-07-19T20:04:09Z</dcterms:created>
  <dcterms:modified xsi:type="dcterms:W3CDTF">2026-07-19T20:04:09Z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