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minune, ce sărbăt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arul dragostei de necuprin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ristos s-a dezbrăcat de slav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e-a adus harul ce ne-a cuprin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minune, o, ce iub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măririi la noi a ve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minune, azi împlini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cea de sus, de la El am prim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minune, ce sărbăt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mântuirea vestită demul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 Preaînalt, Isus, Prinţul păc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străluciri a venit pe pămân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minune, o, ce iub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măririi la noi a ve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minune, azi împlini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cea de sus, de la El am prim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minune, ce sărbăt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vestea bună: Isus S-a născu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închinăm cu ador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ui slavei, Cel făr' de-ncepu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minune, o, ce iub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măririi la noi a ve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minune, azi împlini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cea de sus, de la El am primi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2026-07-19T19:59:23Z</dcterms:created>
  <dcterms:modified xsi:type="dcterms:W3CDTF">2026-07-19T19:59:23Z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