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6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rin Tine trăiesc, :/x3 Isus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ochiul Tău eu văd lumin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gura Ta spun adevărul,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u mâna Ta plinesc divi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crare, care-o naște cerul.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rin Tine trăiesc, :/x3 Isus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mă înveți cu stăruinț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tainele iubirii sfinte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Tu-mi dai puteri de biruin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Ținta ce mi-ai pus-nainte.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rin Tine trăiesc, :/x3 Isus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area mea se naște-n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orul meu din Tine crește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u fiecare zi mai b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mă ridici, să simt cerește.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rin Tine trăiesc, :/x3 Isus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jertfa Ta țâșnesc întru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i haruri tot mai felurit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făcându-mă cu Tine un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veciile slăvite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2026-07-19T20:03:04Z</dcterms:created>
  <dcterms:modified xsi:type="dcterms:W3CDTF">2026-07-19T20:03:04Z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