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ți cântări, spre patru z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ragoste şi und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trundeţi voi, pe unde noi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putem pătrund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rturisind pentru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nvingeţi conştiinţa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otul este mai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biruie credinţ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ţi, zburaţi, zburaţi cântăr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ţi cântări, prin zeci de ţ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emând la rugăci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legământ, prin Duhul Sfân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oţi să ne-mpreu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tremurând pentru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ziţi trăirea vi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otul este-n veci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pace şi frăţi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ţi cântări, zburati cântări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ţi cântări, prin depărt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-a lumii-ntreg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are înflăcăraţi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mii de fraţi, spre-o unică lucra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obilizaţi pentru Hrist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ptaţi pentru unir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ot ce-i veşnic şi frum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ă-n pace şi-n iub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ţi cântări, zburaţi cântări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ţi cântări, spre ţări şi m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ragoste şi unde…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rtând cu drag al crucii stea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nde veți pătrund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nunchiaţi pentru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eaga omenir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jungă toţi în Mai Frum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unică tră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aţi cântări, zburati cântări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2026-07-19T20:01:18Z</dcterms:created>
  <dcterms:modified xsi:type="dcterms:W3CDTF">2026-07-19T20:01:18Z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