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noi vrem totul de la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oi tot mai puțin să-Ți dăruim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zilnic căutăm al nostru b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entru Tine prea puțin să ne jertfim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ai Tu milă de al Tău pop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zește-ne din somnul nepăsă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ia-Ți nuiaua și toiagul ca un bun Păs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dună-Ți turma din căile pierzări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noi Te vrem în orice vr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știm că ești cu noi necontenit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zilnic noi avem multe probl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impul nostru pentru Tine-i mărgin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ai Tu milă de al Tău pop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zește-ne din somnul nepăsă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ia-Ți nuiaua și toiagul ca un bun Păs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dună-Ți turma din căile pierzări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noi Te vrem în întregi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m prin Tine binecuvântați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zilnic n-avem timp de rugăci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de slujirea-n care noi am fost chemaț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ai Tu milă de al Tău pop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zește-ne din somnul nepăsă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ia-Ți nuiaua și toiagul ca un bun Păs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dună-Ți turma din căile pierzări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2026-07-19T20:10:13Z</dcterms:created>
  <dcterms:modified xsi:type="dcterms:W3CDTF">2026-07-19T20:10:13Z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