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7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vorbire, prin cân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prin alba mea purta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să-nalț jertfa Ta cea mare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, c-un duh sen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pun despre-al crucii ch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ovedesc că sunt creștin! :/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olgota deplin să-mi fi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 stindard, o mărturi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toți să vadă și să știe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evărul cel divin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upat în mine p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s-arăt că sunt creștin! :/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vierea Ta măreaț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o înalț prin noua-mi viat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o, Isuse, fără ceață.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pământ să trec stră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tr-un trai mai cristali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ovedind că sunt creștin!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2026-07-19T20:05:23Z</dcterms:created>
  <dcterms:modified xsi:type="dcterms:W3CDTF">2026-07-19T20:05:23Z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